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750" autoAdjust="0"/>
  </p:normalViewPr>
  <p:slideViewPr>
    <p:cSldViewPr>
      <p:cViewPr>
        <p:scale>
          <a:sx n="62" d="100"/>
          <a:sy n="62" d="100"/>
        </p:scale>
        <p:origin x="-7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07C9E-ED3F-45B2-A706-B8650B12ADFB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66578-61C4-4D99-8112-79A351F046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2F00BF-D89E-42F6-8159-3B3B76B6C81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27C6328-6CC7-4FED-ACCC-DE92C8F1B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4%D1%80%D0%B0%D0%BD%D0%BA,_%D0%94%D0%B6%D0%B5%D0%B9%D0%BC%D1%81" TargetMode="External"/><Relationship Id="rId3" Type="http://schemas.openxmlformats.org/officeDocument/2006/relationships/image" Target="../media/image9.gif"/><Relationship Id="rId7" Type="http://schemas.openxmlformats.org/officeDocument/2006/relationships/hyperlink" Target="http://ru.wikipedia.org/wiki/%D0%93%D1%83%D1%81%D1%82%D0%B0%D0%B2_%D0%93%D0%B5%D1%80%D1%86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925" TargetMode="Externa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92896"/>
            <a:ext cx="6732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Модель атома водорода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п</a:t>
            </a:r>
            <a:r>
              <a:rPr lang="ru-RU" sz="3200" b="1" dirty="0" smtClean="0">
                <a:solidFill>
                  <a:schemeClr val="bg1"/>
                </a:solidFill>
              </a:rPr>
              <a:t>о Бору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6264696" cy="864096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ru-RU" b="1" dirty="0" smtClean="0"/>
              <a:t>Спектр водорода</a:t>
            </a:r>
            <a:endParaRPr lang="ru-RU" b="1" dirty="0" smtClean="0"/>
          </a:p>
        </p:txBody>
      </p:sp>
      <p:pic>
        <p:nvPicPr>
          <p:cNvPr id="10244" name="Picture 4" descr=" \frac{1}{\lambda} = R \left( \frac{1}{2^2} - \frac{1}{n^2} \right),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2928884" cy="792088"/>
          </a:xfrm>
          <a:prstGeom prst="rect">
            <a:avLst/>
          </a:prstGeom>
          <a:noFill/>
        </p:spPr>
      </p:pic>
      <p:pic>
        <p:nvPicPr>
          <p:cNvPr id="10246" name="Picture 6" descr=" {\nu} = c R \left ( \frac{1}{k^2} - \frac{1}{n^2} \right )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628800"/>
            <a:ext cx="3868337" cy="100811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9552" y="2564904"/>
            <a:ext cx="2927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1885 год, серия </a:t>
            </a:r>
            <a:r>
              <a:rPr lang="ru-RU" dirty="0" err="1" smtClean="0"/>
              <a:t>Бальмера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2564904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1890 год, формула Ридберга</a:t>
            </a:r>
            <a:endParaRPr lang="ru-RU" dirty="0"/>
          </a:p>
        </p:txBody>
      </p:sp>
      <p:pic>
        <p:nvPicPr>
          <p:cNvPr id="10248" name="Picture 8" descr="Balmer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068960"/>
            <a:ext cx="1544960" cy="2147495"/>
          </a:xfrm>
          <a:prstGeom prst="rect">
            <a:avLst/>
          </a:prstGeom>
          <a:noFill/>
        </p:spPr>
      </p:pic>
      <p:pic>
        <p:nvPicPr>
          <p:cNvPr id="10250" name="Picture 10" descr="25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996952"/>
            <a:ext cx="1656184" cy="2197205"/>
          </a:xfrm>
          <a:prstGeom prst="rect">
            <a:avLst/>
          </a:prstGeom>
          <a:noFill/>
        </p:spPr>
      </p:pic>
      <p:pic>
        <p:nvPicPr>
          <p:cNvPr id="10252" name="Picture 12" descr="http://chemistry-chemists.com/N5_2011/U11/spectra_hydrogen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5353049"/>
            <a:ext cx="5143500" cy="1504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www.physics.ru/courses/op25part2/content/chapter6/section/paragraph3/images/6-3-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196752"/>
            <a:ext cx="5688632" cy="5079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5623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Опыт Франка и Герца (1913)</a:t>
            </a:r>
            <a:endParaRPr lang="ru-RU" sz="2800" b="1" dirty="0"/>
          </a:p>
        </p:txBody>
      </p:sp>
      <p:pic>
        <p:nvPicPr>
          <p:cNvPr id="26626" name="Picture 2" descr="http://ens.tpu.ru/POSOBIE_FIS_KUSN/%D0%9A%D0%B2%D0%B0%D0%BD%D1%82%D0%BE%D0%B2%D0%B0%D1%8F%20%D0%BE%D0%BF%D1%82%D0%B8%D0%BA%D0%B0.%20%D0%90%D1%82%D0%BE%D0%BC%D0%BD%D0%B0%D1%8F%20%D0%B8%20%D1%8F%D0%B4%D0%B5%D1%80%D0%BD%D0%B0%D1%8F%20%D1%84%D0%B8%D0%B7%D0%B8%D0%BA%D0%B0.%20%D0%A4%D0%B8%D0%B7%D0%B8%D0%BA%D0%B0%20%D1%8D%D0%BB%D0%B5%D0%BC%D0%B5%D0%BD%D1%82%D0%B0%D1%80%D0%BD%D1%8B%D1%85%20%D1%87%D0%B0%D1%81%D1%82%D0%B8%D1%86/ima/image7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5940656" cy="3240360"/>
          </a:xfrm>
          <a:prstGeom prst="rect">
            <a:avLst/>
          </a:prstGeom>
          <a:noFill/>
        </p:spPr>
      </p:pic>
      <p:pic>
        <p:nvPicPr>
          <p:cNvPr id="26628" name="Picture 4" descr="http://dic.academic.ru/pictures/bse/gif/023385423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674286"/>
            <a:ext cx="3923928" cy="3183714"/>
          </a:xfrm>
          <a:prstGeom prst="rect">
            <a:avLst/>
          </a:prstGeom>
          <a:noFill/>
        </p:spPr>
      </p:pic>
      <p:pic>
        <p:nvPicPr>
          <p:cNvPr id="26630" name="Picture 6" descr="http://upload.wikimedia.org/wikipedia/commons/thumb/0/03/Franck%2CJames_Autogramm_1952..jpg/220px-Franck%2CJames_Autogramm_1952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8500" y="836712"/>
            <a:ext cx="2095500" cy="14097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070723" y="2276872"/>
            <a:ext cx="3073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James Franck, Chicago 1952</a:t>
            </a:r>
            <a:endParaRPr lang="ru-RU" dirty="0"/>
          </a:p>
        </p:txBody>
      </p:sp>
      <p:pic>
        <p:nvPicPr>
          <p:cNvPr id="26632" name="Picture 8" descr="Gustav Hert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71837"/>
            <a:ext cx="1403648" cy="1986163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475656" y="4869160"/>
            <a:ext cx="2332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b="1" dirty="0" smtClean="0"/>
              <a:t>Гу́став Лю́двиг Герц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75656" y="5380672"/>
            <a:ext cx="41044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В </a:t>
            </a:r>
            <a:r>
              <a:rPr lang="ru-RU" dirty="0" smtClean="0">
                <a:solidFill>
                  <a:schemeClr val="tx2"/>
                </a:solidFill>
                <a:hlinkClick r:id="rId6" tooltip="1925"/>
              </a:rPr>
              <a:t>1925</a:t>
            </a:r>
            <a:r>
              <a:rPr lang="ru-RU" dirty="0" smtClean="0">
                <a:solidFill>
                  <a:schemeClr val="tx2"/>
                </a:solidFill>
              </a:rPr>
              <a:t> г. </a:t>
            </a:r>
            <a:r>
              <a:rPr lang="ru-RU" dirty="0" smtClean="0">
                <a:solidFill>
                  <a:schemeClr val="tx2"/>
                </a:solidFill>
                <a:hlinkClick r:id="rId7" tooltip="Густав Герц"/>
              </a:rPr>
              <a:t>Густав Герц</a:t>
            </a:r>
            <a:r>
              <a:rPr lang="ru-RU" dirty="0" smtClean="0">
                <a:solidFill>
                  <a:schemeClr val="tx2"/>
                </a:solidFill>
              </a:rPr>
              <a:t> и </a:t>
            </a:r>
            <a:r>
              <a:rPr lang="ru-RU" dirty="0" smtClean="0">
                <a:solidFill>
                  <a:schemeClr val="tx2"/>
                </a:solidFill>
                <a:hlinkClick r:id="rId8" tooltip="Франк, Джеймс"/>
              </a:rPr>
              <a:t>Джеймс Франк</a:t>
            </a:r>
            <a:r>
              <a:rPr lang="ru-RU" dirty="0" smtClean="0">
                <a:solidFill>
                  <a:schemeClr val="tx2"/>
                </a:solidFill>
              </a:rPr>
              <a:t> были награждены Нобелевской премией за открытие законов соударения электрона с атомом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6435</TotalTime>
  <Words>34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Городская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ЗАО "ИЦ ИУС"</dc:creator>
  <cp:lastModifiedBy>Пользователь Windows</cp:lastModifiedBy>
  <cp:revision>49</cp:revision>
  <dcterms:created xsi:type="dcterms:W3CDTF">2010-04-23T10:07:27Z</dcterms:created>
  <dcterms:modified xsi:type="dcterms:W3CDTF">2013-04-24T10:15:55Z</dcterms:modified>
</cp:coreProperties>
</file>